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SuTzvUviXnRV3Po5XbRFnTtmJ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5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5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5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5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Relationship Id="rId5" Type="http://schemas.openxmlformats.org/officeDocument/2006/relationships/image" Target="../media/image15.jpg"/><Relationship Id="rId6" Type="http://schemas.openxmlformats.org/officeDocument/2006/relationships/image" Target="../media/image24.png"/><Relationship Id="rId7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9" Type="http://schemas.openxmlformats.org/officeDocument/2006/relationships/image" Target="../media/image44.jpg"/><Relationship Id="rId5" Type="http://schemas.openxmlformats.org/officeDocument/2006/relationships/image" Target="../media/image5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9.jpg"/><Relationship Id="rId7" Type="http://schemas.openxmlformats.org/officeDocument/2006/relationships/image" Target="../media/image49.jpg"/><Relationship Id="rId8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5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0.jpg"/><Relationship Id="rId5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jpg"/><Relationship Id="rId4" Type="http://schemas.openxmlformats.org/officeDocument/2006/relationships/image" Target="../media/image64.jpg"/><Relationship Id="rId5" Type="http://schemas.openxmlformats.org/officeDocument/2006/relationships/image" Target="../media/image61.jp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jpg"/><Relationship Id="rId4" Type="http://schemas.openxmlformats.org/officeDocument/2006/relationships/image" Target="../media/image87.png"/><Relationship Id="rId9" Type="http://schemas.openxmlformats.org/officeDocument/2006/relationships/image" Target="../media/image44.jpg"/><Relationship Id="rId5" Type="http://schemas.openxmlformats.org/officeDocument/2006/relationships/image" Target="../media/image62.png"/><Relationship Id="rId6" Type="http://schemas.openxmlformats.org/officeDocument/2006/relationships/image" Target="../media/image65.jpg"/><Relationship Id="rId7" Type="http://schemas.openxmlformats.org/officeDocument/2006/relationships/image" Target="../media/image72.png"/><Relationship Id="rId8" Type="http://schemas.openxmlformats.org/officeDocument/2006/relationships/image" Target="../media/image75.jp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jpg"/><Relationship Id="rId4" Type="http://schemas.openxmlformats.org/officeDocument/2006/relationships/image" Target="../media/image70.jpg"/><Relationship Id="rId9" Type="http://schemas.openxmlformats.org/officeDocument/2006/relationships/image" Target="../media/image76.jpg"/><Relationship Id="rId5" Type="http://schemas.openxmlformats.org/officeDocument/2006/relationships/image" Target="../media/image73.png"/><Relationship Id="rId6" Type="http://schemas.openxmlformats.org/officeDocument/2006/relationships/image" Target="../media/image68.png"/><Relationship Id="rId7" Type="http://schemas.openxmlformats.org/officeDocument/2006/relationships/image" Target="../media/image65.jpg"/><Relationship Id="rId8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jpg"/><Relationship Id="rId4" Type="http://schemas.openxmlformats.org/officeDocument/2006/relationships/image" Target="../media/image80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jp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5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jpg"/><Relationship Id="rId4" Type="http://schemas.openxmlformats.org/officeDocument/2006/relationships/image" Target="../media/image4.jpg"/><Relationship Id="rId5" Type="http://schemas.openxmlformats.org/officeDocument/2006/relationships/image" Target="../media/image86.jp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21872" l="4081" r="88640" t="43510"/>
          <a:stretch/>
        </p:blipFill>
        <p:spPr>
          <a:xfrm rot="5400000">
            <a:off x="4323600" y="-1280160"/>
            <a:ext cx="497160" cy="30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480" y="457200"/>
            <a:ext cx="6449040" cy="63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 b="12479" l="0" r="48552" t="62318"/>
          <a:stretch/>
        </p:blipFill>
        <p:spPr>
          <a:xfrm>
            <a:off x="640080" y="274320"/>
            <a:ext cx="3515760" cy="222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12479" l="55796" r="2890" t="68481"/>
          <a:stretch/>
        </p:blipFill>
        <p:spPr>
          <a:xfrm>
            <a:off x="4879080" y="822960"/>
            <a:ext cx="2823120" cy="168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20322" l="0" r="55073" t="47184"/>
          <a:stretch/>
        </p:blipFill>
        <p:spPr>
          <a:xfrm>
            <a:off x="1188720" y="2834640"/>
            <a:ext cx="2975040" cy="278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>
            <a:alphaModFix/>
          </a:blip>
          <a:srcRect b="20318" l="52174" r="5791" t="47200"/>
          <a:stretch/>
        </p:blipFill>
        <p:spPr>
          <a:xfrm>
            <a:off x="5029200" y="2834640"/>
            <a:ext cx="2783520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1"/>
          <p:cNvPicPr preferRelativeResize="0"/>
          <p:nvPr/>
        </p:nvPicPr>
        <p:blipFill rotWithShape="1">
          <a:blip r:embed="rId3">
            <a:alphaModFix/>
          </a:blip>
          <a:srcRect b="67421" l="0" r="678" t="0"/>
          <a:stretch/>
        </p:blipFill>
        <p:spPr>
          <a:xfrm>
            <a:off x="640080" y="91440"/>
            <a:ext cx="4937400" cy="2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 rotWithShape="1">
          <a:blip r:embed="rId4">
            <a:alphaModFix/>
          </a:blip>
          <a:srcRect b="0" l="8050" r="0" t="-990"/>
          <a:stretch/>
        </p:blipFill>
        <p:spPr>
          <a:xfrm>
            <a:off x="2043360" y="5289840"/>
            <a:ext cx="5057280" cy="145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2595" t="66367"/>
          <a:stretch/>
        </p:blipFill>
        <p:spPr>
          <a:xfrm>
            <a:off x="3108960" y="2633400"/>
            <a:ext cx="4842360" cy="249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33123" l="0" r="49462" t="33245"/>
          <a:stretch/>
        </p:blipFill>
        <p:spPr>
          <a:xfrm>
            <a:off x="5577840" y="91440"/>
            <a:ext cx="2512080" cy="249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33123" l="49421" r="1541" t="33245"/>
          <a:stretch/>
        </p:blipFill>
        <p:spPr>
          <a:xfrm>
            <a:off x="640080" y="2651760"/>
            <a:ext cx="2437200" cy="249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60" y="1280160"/>
            <a:ext cx="8822880" cy="417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82482" l="0" r="-268" t="3496"/>
          <a:stretch/>
        </p:blipFill>
        <p:spPr>
          <a:xfrm>
            <a:off x="973080" y="365760"/>
            <a:ext cx="7197840" cy="130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 rotWithShape="1">
          <a:blip r:embed="rId4">
            <a:alphaModFix/>
          </a:blip>
          <a:srcRect b="11357" l="4340" r="13759" t="56718"/>
          <a:stretch/>
        </p:blipFill>
        <p:spPr>
          <a:xfrm>
            <a:off x="1808280" y="2377440"/>
            <a:ext cx="5526720" cy="27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63439" l="0" r="716" t="29842"/>
          <a:stretch/>
        </p:blipFill>
        <p:spPr>
          <a:xfrm>
            <a:off x="457200" y="91440"/>
            <a:ext cx="6785280" cy="5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60" y="731520"/>
            <a:ext cx="356616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 rotWithShape="1">
          <a:blip r:embed="rId5">
            <a:alphaModFix/>
          </a:blip>
          <a:srcRect b="29838" l="46556" r="10861" t="47202"/>
          <a:stretch/>
        </p:blipFill>
        <p:spPr>
          <a:xfrm>
            <a:off x="4846320" y="731520"/>
            <a:ext cx="2909880" cy="20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5">
            <a:alphaModFix/>
          </a:blip>
          <a:srcRect b="24242" l="0" r="1437" t="69600"/>
          <a:stretch/>
        </p:blipFill>
        <p:spPr>
          <a:xfrm>
            <a:off x="548640" y="3200400"/>
            <a:ext cx="6735600" cy="5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6">
            <a:alphaModFix/>
          </a:blip>
          <a:srcRect b="0" l="0" r="-224" t="21959"/>
          <a:stretch/>
        </p:blipFill>
        <p:spPr>
          <a:xfrm>
            <a:off x="0" y="4114800"/>
            <a:ext cx="4406400" cy="2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 rotWithShape="1">
          <a:blip r:embed="rId7">
            <a:alphaModFix/>
          </a:blip>
          <a:srcRect b="5197" l="55177" r="5065" t="76941"/>
          <a:stretch/>
        </p:blipFill>
        <p:spPr>
          <a:xfrm>
            <a:off x="4846320" y="4297680"/>
            <a:ext cx="3096000" cy="179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80" y="1280160"/>
            <a:ext cx="8832240" cy="404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48879" l="1443" r="715" t="11917"/>
          <a:stretch/>
        </p:blipFill>
        <p:spPr>
          <a:xfrm>
            <a:off x="1228320" y="365760"/>
            <a:ext cx="6686640" cy="346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4">
            <a:alphaModFix/>
          </a:blip>
          <a:srcRect b="37679" l="0" r="-11" t="54480"/>
          <a:stretch/>
        </p:blipFill>
        <p:spPr>
          <a:xfrm>
            <a:off x="1097280" y="4114800"/>
            <a:ext cx="6834960" cy="6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19761" l="0" r="-732" t="62317"/>
          <a:stretch/>
        </p:blipFill>
        <p:spPr>
          <a:xfrm>
            <a:off x="1129680" y="365760"/>
            <a:ext cx="6884280" cy="15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b="69600" l="0" r="716" t="5336"/>
          <a:stretch/>
        </p:blipFill>
        <p:spPr>
          <a:xfrm>
            <a:off x="1005840" y="2560320"/>
            <a:ext cx="6785280" cy="221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72517" l="2167" r="52506" t="3598"/>
          <a:stretch/>
        </p:blipFill>
        <p:spPr>
          <a:xfrm>
            <a:off x="0" y="685800"/>
            <a:ext cx="3025440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b="70160" l="53622" r="717" t="9118"/>
          <a:stretch/>
        </p:blipFill>
        <p:spPr>
          <a:xfrm>
            <a:off x="3108960" y="1143000"/>
            <a:ext cx="304776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50239" l="0" r="53174" t="31522"/>
          <a:stretch/>
        </p:blipFill>
        <p:spPr>
          <a:xfrm>
            <a:off x="5852160" y="1280160"/>
            <a:ext cx="3125520" cy="1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72517" l="2167" r="52506" t="3598"/>
          <a:stretch/>
        </p:blipFill>
        <p:spPr>
          <a:xfrm>
            <a:off x="0" y="685800"/>
            <a:ext cx="3025440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70160" l="53622" r="717" t="9118"/>
          <a:stretch/>
        </p:blipFill>
        <p:spPr>
          <a:xfrm>
            <a:off x="3108960" y="1143000"/>
            <a:ext cx="304776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50239" l="0" r="53174" t="31522"/>
          <a:stretch/>
        </p:blipFill>
        <p:spPr>
          <a:xfrm>
            <a:off x="5852160" y="1280160"/>
            <a:ext cx="3125520" cy="15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4">
            <a:alphaModFix/>
          </a:blip>
          <a:srcRect b="78559" l="9410" r="44927" t="0"/>
          <a:stretch/>
        </p:blipFill>
        <p:spPr>
          <a:xfrm>
            <a:off x="0" y="3474720"/>
            <a:ext cx="3047760" cy="185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 b="76881" l="58699" r="-11" t="4080"/>
          <a:stretch/>
        </p:blipFill>
        <p:spPr>
          <a:xfrm>
            <a:off x="3108960" y="3840480"/>
            <a:ext cx="2757240" cy="164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51905" l="55799" r="-10" t="26479"/>
          <a:stretch/>
        </p:blipFill>
        <p:spPr>
          <a:xfrm>
            <a:off x="5943600" y="3886200"/>
            <a:ext cx="2950920" cy="18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239" l="62882" r="23680" t="239"/>
          <a:stretch/>
        </p:blipFill>
        <p:spPr>
          <a:xfrm rot="5400000">
            <a:off x="4111200" y="-3931920"/>
            <a:ext cx="921240" cy="88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79120" l="0" r="716" t="5759"/>
          <a:stretch/>
        </p:blipFill>
        <p:spPr>
          <a:xfrm>
            <a:off x="1179360" y="1280160"/>
            <a:ext cx="6785280" cy="13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43278" l="0" r="716" t="24800"/>
          <a:stretch/>
        </p:blipFill>
        <p:spPr>
          <a:xfrm>
            <a:off x="1179360" y="2926080"/>
            <a:ext cx="6785280" cy="2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34319" l="9410" r="44201" t="41599"/>
          <a:stretch/>
        </p:blipFill>
        <p:spPr>
          <a:xfrm>
            <a:off x="0" y="182880"/>
            <a:ext cx="3096000" cy="20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17460" r="0" t="598"/>
          <a:stretch/>
        </p:blipFill>
        <p:spPr>
          <a:xfrm>
            <a:off x="3657600" y="731520"/>
            <a:ext cx="2435040" cy="18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5">
            <a:alphaModFix/>
          </a:blip>
          <a:srcRect b="41040" l="75368" r="17388" t="51120"/>
          <a:stretch/>
        </p:blipFill>
        <p:spPr>
          <a:xfrm>
            <a:off x="3200400" y="914400"/>
            <a:ext cx="483480" cy="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b="1841" l="7238" r="47558" t="68611"/>
          <a:stretch/>
        </p:blipFill>
        <p:spPr>
          <a:xfrm>
            <a:off x="6126480" y="731520"/>
            <a:ext cx="3017160" cy="255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34319" l="9410" r="44201" t="41599"/>
          <a:stretch/>
        </p:blipFill>
        <p:spPr>
          <a:xfrm>
            <a:off x="0" y="182880"/>
            <a:ext cx="3096000" cy="20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4">
            <a:alphaModFix/>
          </a:blip>
          <a:srcRect b="0" l="17460" r="0" t="598"/>
          <a:stretch/>
        </p:blipFill>
        <p:spPr>
          <a:xfrm>
            <a:off x="3657600" y="731520"/>
            <a:ext cx="2435040" cy="18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5">
            <a:alphaModFix/>
          </a:blip>
          <a:srcRect b="41040" l="75368" r="17388" t="51120"/>
          <a:stretch/>
        </p:blipFill>
        <p:spPr>
          <a:xfrm>
            <a:off x="3200400" y="914400"/>
            <a:ext cx="483480" cy="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6">
            <a:alphaModFix/>
          </a:blip>
          <a:srcRect b="1841" l="7238" r="47558" t="68611"/>
          <a:stretch/>
        </p:blipFill>
        <p:spPr>
          <a:xfrm>
            <a:off x="6126480" y="731520"/>
            <a:ext cx="3017160" cy="255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6">
            <a:alphaModFix/>
          </a:blip>
          <a:srcRect b="14719" l="56522" r="-11" t="65680"/>
          <a:stretch/>
        </p:blipFill>
        <p:spPr>
          <a:xfrm>
            <a:off x="0" y="3383280"/>
            <a:ext cx="2902680" cy="169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7">
            <a:alphaModFix/>
          </a:blip>
          <a:srcRect b="71838" l="0" r="56522" t="7441"/>
          <a:stretch/>
        </p:blipFill>
        <p:spPr>
          <a:xfrm>
            <a:off x="3017520" y="3749040"/>
            <a:ext cx="290196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7">
            <a:alphaModFix/>
          </a:blip>
          <a:srcRect b="63910" l="51449" r="4339" t="5759"/>
          <a:stretch/>
        </p:blipFill>
        <p:spPr>
          <a:xfrm>
            <a:off x="6217920" y="3566160"/>
            <a:ext cx="2950920" cy="261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80" y="91440"/>
            <a:ext cx="8349480" cy="668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19755" r="429" t="57540"/>
          <a:stretch/>
        </p:blipFill>
        <p:spPr>
          <a:xfrm>
            <a:off x="1565640" y="126000"/>
            <a:ext cx="6012720" cy="25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b="28720" l="0" r="-11" t="53361"/>
          <a:stretch/>
        </p:blipFill>
        <p:spPr>
          <a:xfrm>
            <a:off x="1154520" y="2926080"/>
            <a:ext cx="6834960" cy="15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5">
            <a:alphaModFix/>
          </a:blip>
          <a:srcRect b="5201" l="0" r="-11" t="74081"/>
          <a:stretch/>
        </p:blipFill>
        <p:spPr>
          <a:xfrm>
            <a:off x="1154520" y="4754880"/>
            <a:ext cx="6834600" cy="183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71843" l="0" r="1437" t="5198"/>
          <a:stretch/>
        </p:blipFill>
        <p:spPr>
          <a:xfrm>
            <a:off x="1203840" y="182880"/>
            <a:ext cx="6735600" cy="20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54480" l="0" r="716" t="28720"/>
          <a:stretch/>
        </p:blipFill>
        <p:spPr>
          <a:xfrm>
            <a:off x="1179360" y="2286000"/>
            <a:ext cx="6785280" cy="14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24800" l="0" r="2164" t="48879"/>
          <a:stretch/>
        </p:blipFill>
        <p:spPr>
          <a:xfrm>
            <a:off x="1228680" y="4023360"/>
            <a:ext cx="6685920" cy="232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62318" l="0" r="-11" t="5759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62318" l="0" r="-11" t="5759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50002" l="0" r="-11" t="37678"/>
          <a:stretch/>
        </p:blipFill>
        <p:spPr>
          <a:xfrm>
            <a:off x="1188720" y="3108960"/>
            <a:ext cx="6834600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62318" l="0" r="-11" t="5759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b="50002" l="0" r="-11" t="37678"/>
          <a:stretch/>
        </p:blipFill>
        <p:spPr>
          <a:xfrm>
            <a:off x="1188720" y="3108960"/>
            <a:ext cx="683460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23119" l="0" r="-732" t="60080"/>
          <a:stretch/>
        </p:blipFill>
        <p:spPr>
          <a:xfrm>
            <a:off x="1129680" y="4389120"/>
            <a:ext cx="6884280" cy="14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60333" l="6517" r="81219" t="3533"/>
          <a:stretch/>
        </p:blipFill>
        <p:spPr>
          <a:xfrm>
            <a:off x="914400" y="91440"/>
            <a:ext cx="844560" cy="5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9302" r="0" t="50000"/>
          <a:stretch/>
        </p:blipFill>
        <p:spPr>
          <a:xfrm>
            <a:off x="1768320" y="0"/>
            <a:ext cx="6247800" cy="7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 rotWithShape="1">
          <a:blip r:embed="rId4">
            <a:alphaModFix/>
          </a:blip>
          <a:srcRect b="16401" l="0" r="716" t="76881"/>
          <a:stretch/>
        </p:blipFill>
        <p:spPr>
          <a:xfrm>
            <a:off x="1179360" y="640080"/>
            <a:ext cx="6785280" cy="5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5">
            <a:alphaModFix/>
          </a:blip>
          <a:srcRect b="82482" l="26806" r="51447" t="2666"/>
          <a:stretch/>
        </p:blipFill>
        <p:spPr>
          <a:xfrm>
            <a:off x="1463040" y="1280160"/>
            <a:ext cx="1485720" cy="131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6">
            <a:alphaModFix/>
          </a:blip>
          <a:srcRect b="68668" l="0" r="1437" t="19201"/>
          <a:stretch/>
        </p:blipFill>
        <p:spPr>
          <a:xfrm>
            <a:off x="1203840" y="2560320"/>
            <a:ext cx="6735600" cy="10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7">
            <a:alphaModFix/>
          </a:blip>
          <a:srcRect b="50111" l="0" r="353" t="33198"/>
          <a:stretch/>
        </p:blipFill>
        <p:spPr>
          <a:xfrm>
            <a:off x="1154520" y="3566160"/>
            <a:ext cx="6809760" cy="14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6">
            <a:alphaModFix/>
          </a:blip>
          <a:srcRect b="31022" l="26078" r="50000" t="51998"/>
          <a:stretch/>
        </p:blipFill>
        <p:spPr>
          <a:xfrm>
            <a:off x="3754800" y="4663440"/>
            <a:ext cx="1634400" cy="15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8">
            <a:alphaModFix/>
          </a:blip>
          <a:srcRect b="83601" l="50000" r="2164" t="2959"/>
          <a:stretch/>
        </p:blipFill>
        <p:spPr>
          <a:xfrm>
            <a:off x="3108960" y="1280160"/>
            <a:ext cx="3268800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9">
            <a:alphaModFix/>
          </a:blip>
          <a:srcRect b="60079" l="11587" r="71017" t="27331"/>
          <a:stretch/>
        </p:blipFill>
        <p:spPr>
          <a:xfrm>
            <a:off x="6858000" y="1188720"/>
            <a:ext cx="1188360" cy="111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731520"/>
            <a:ext cx="1561680" cy="137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3280" y="640080"/>
            <a:ext cx="1747800" cy="16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 b="10547" l="62353" r="34279" t="74885"/>
          <a:stretch/>
        </p:blipFill>
        <p:spPr>
          <a:xfrm>
            <a:off x="3017520" y="1097280"/>
            <a:ext cx="299160" cy="53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 rotWithShape="1">
          <a:blip r:embed="rId5">
            <a:alphaModFix/>
          </a:blip>
          <a:srcRect b="59527" l="20242" r="75826" t="22309"/>
          <a:stretch/>
        </p:blipFill>
        <p:spPr>
          <a:xfrm>
            <a:off x="5212080" y="1005840"/>
            <a:ext cx="349200" cy="66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 rotWithShape="1">
          <a:blip r:embed="rId6">
            <a:alphaModFix/>
          </a:blip>
          <a:srcRect b="6319" l="22456" r="54348" t="76602"/>
          <a:stretch/>
        </p:blipFill>
        <p:spPr>
          <a:xfrm>
            <a:off x="5760720" y="640080"/>
            <a:ext cx="1720080" cy="163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7">
            <a:alphaModFix/>
          </a:blip>
          <a:srcRect b="47803" l="0" r="-11" t="44401"/>
          <a:stretch/>
        </p:blipFill>
        <p:spPr>
          <a:xfrm>
            <a:off x="1154520" y="0"/>
            <a:ext cx="6834960" cy="6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8">
            <a:alphaModFix/>
          </a:blip>
          <a:srcRect b="76320" l="2891" r="716" t="6321"/>
          <a:stretch/>
        </p:blipFill>
        <p:spPr>
          <a:xfrm>
            <a:off x="1278000" y="2103120"/>
            <a:ext cx="6587640" cy="15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9">
            <a:alphaModFix/>
          </a:blip>
          <a:srcRect b="1463" l="19651" r="-120" t="55741"/>
          <a:stretch/>
        </p:blipFill>
        <p:spPr>
          <a:xfrm>
            <a:off x="1043640" y="3749040"/>
            <a:ext cx="7056720" cy="300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17517" l="0" r="-11" t="59518"/>
          <a:stretch/>
        </p:blipFill>
        <p:spPr>
          <a:xfrm>
            <a:off x="1154520" y="91440"/>
            <a:ext cx="6834600" cy="20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54480" l="15933" r="26078" t="5761"/>
          <a:stretch/>
        </p:blipFill>
        <p:spPr>
          <a:xfrm>
            <a:off x="2268000" y="2377440"/>
            <a:ext cx="4607280" cy="408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23679" l="0" r="-11" t="61762"/>
          <a:stretch/>
        </p:blipFill>
        <p:spPr>
          <a:xfrm>
            <a:off x="1154520" y="0"/>
            <a:ext cx="6834600" cy="128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4">
            <a:alphaModFix/>
          </a:blip>
          <a:srcRect b="63442" l="2164" r="-10" t="11916"/>
          <a:stretch/>
        </p:blipFill>
        <p:spPr>
          <a:xfrm>
            <a:off x="1228320" y="1920240"/>
            <a:ext cx="6686640" cy="217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-1136" t="57666"/>
          <a:stretch/>
        </p:blipFill>
        <p:spPr>
          <a:xfrm>
            <a:off x="1042200" y="91440"/>
            <a:ext cx="7139520" cy="127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33757" l="0" r="716" t="45521"/>
          <a:stretch/>
        </p:blipFill>
        <p:spPr>
          <a:xfrm>
            <a:off x="1179360" y="1920240"/>
            <a:ext cx="6785280" cy="183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-1136" t="57666"/>
          <a:stretch/>
        </p:blipFill>
        <p:spPr>
          <a:xfrm>
            <a:off x="1042200" y="91440"/>
            <a:ext cx="7139520" cy="127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4">
            <a:alphaModFix/>
          </a:blip>
          <a:srcRect b="33757" l="0" r="716" t="45521"/>
          <a:stretch/>
        </p:blipFill>
        <p:spPr>
          <a:xfrm>
            <a:off x="1179360" y="1920240"/>
            <a:ext cx="6785280" cy="18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 rotWithShape="1">
          <a:blip r:embed="rId4">
            <a:alphaModFix/>
          </a:blip>
          <a:srcRect b="12479" l="0" r="-11" t="67361"/>
          <a:stretch/>
        </p:blipFill>
        <p:spPr>
          <a:xfrm>
            <a:off x="1371600" y="3931920"/>
            <a:ext cx="6834600" cy="178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2019240"/>
            <a:ext cx="6107040" cy="39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4">
            <a:alphaModFix/>
          </a:blip>
          <a:srcRect b="14159" l="0" r="5064" t="69600"/>
          <a:stretch/>
        </p:blipFill>
        <p:spPr>
          <a:xfrm>
            <a:off x="1327680" y="274320"/>
            <a:ext cx="6487920" cy="143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5">
            <a:alphaModFix/>
          </a:blip>
          <a:srcRect b="9960" l="25136" r="52370" t="60685"/>
          <a:stretch/>
        </p:blipFill>
        <p:spPr>
          <a:xfrm>
            <a:off x="7132320" y="4846320"/>
            <a:ext cx="1809360" cy="52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80" y="274320"/>
            <a:ext cx="6905520" cy="641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36000" l="0" r="3615" t="22000"/>
          <a:stretch/>
        </p:blipFill>
        <p:spPr>
          <a:xfrm>
            <a:off x="1125000" y="1280160"/>
            <a:ext cx="6893280" cy="388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0" y="182880"/>
            <a:ext cx="6803280" cy="65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0" l="0" r="28981" t="74639"/>
          <a:stretch/>
        </p:blipFill>
        <p:spPr>
          <a:xfrm>
            <a:off x="1922400" y="91440"/>
            <a:ext cx="4853520" cy="22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 rotWithShape="1">
          <a:blip r:embed="rId4">
            <a:alphaModFix/>
          </a:blip>
          <a:srcRect b="83039" l="0" r="8404" t="5201"/>
          <a:stretch/>
        </p:blipFill>
        <p:spPr>
          <a:xfrm>
            <a:off x="1554480" y="2377440"/>
            <a:ext cx="6260040" cy="10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 rotWithShape="1">
          <a:blip r:embed="rId5">
            <a:alphaModFix/>
          </a:blip>
          <a:srcRect b="70162" l="0" r="10861" t="18640"/>
          <a:stretch/>
        </p:blipFill>
        <p:spPr>
          <a:xfrm>
            <a:off x="1526040" y="3657600"/>
            <a:ext cx="609156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5">
            <a:alphaModFix/>
          </a:blip>
          <a:srcRect b="59517" l="0" r="16659" t="29281"/>
          <a:stretch/>
        </p:blipFill>
        <p:spPr>
          <a:xfrm>
            <a:off x="1463040" y="5029200"/>
            <a:ext cx="5695200" cy="9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5759" l="0" r="27533" t="85280"/>
          <a:stretch/>
        </p:blipFill>
        <p:spPr>
          <a:xfrm>
            <a:off x="4114800" y="2743200"/>
            <a:ext cx="495252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4">
            <a:alphaModFix/>
          </a:blip>
          <a:srcRect b="72713" l="4731" r="47830" t="10505"/>
          <a:stretch/>
        </p:blipFill>
        <p:spPr>
          <a:xfrm>
            <a:off x="274320" y="1645920"/>
            <a:ext cx="3245760" cy="8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6"/>
          <p:cNvPicPr preferRelativeResize="0"/>
          <p:nvPr/>
        </p:nvPicPr>
        <p:blipFill rotWithShape="1">
          <a:blip r:embed="rId5">
            <a:alphaModFix/>
          </a:blip>
          <a:srcRect b="89400" l="4940" r="34046" t="1211"/>
          <a:stretch/>
        </p:blipFill>
        <p:spPr>
          <a:xfrm>
            <a:off x="91440" y="152280"/>
            <a:ext cx="4173840" cy="4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 rotWithShape="1">
          <a:blip r:embed="rId4">
            <a:alphaModFix/>
          </a:blip>
          <a:srcRect b="55924" l="0" r="22270" t="27294"/>
          <a:stretch/>
        </p:blipFill>
        <p:spPr>
          <a:xfrm>
            <a:off x="3840480" y="1554480"/>
            <a:ext cx="5318280" cy="8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4">
            <a:alphaModFix/>
          </a:blip>
          <a:srcRect b="31311" l="4385" r="41309" t="46048"/>
          <a:stretch/>
        </p:blipFill>
        <p:spPr>
          <a:xfrm>
            <a:off x="274320" y="2560320"/>
            <a:ext cx="3715560" cy="113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 rotWithShape="1">
          <a:blip r:embed="rId6">
            <a:alphaModFix/>
          </a:blip>
          <a:srcRect b="71839" l="0" r="14843" t="18078"/>
          <a:stretch/>
        </p:blipFill>
        <p:spPr>
          <a:xfrm>
            <a:off x="182880" y="5577840"/>
            <a:ext cx="5819760" cy="8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 rotWithShape="1">
          <a:blip r:embed="rId7">
            <a:alphaModFix/>
          </a:blip>
          <a:srcRect b="82458" l="0" r="14919" t="5779"/>
          <a:stretch/>
        </p:blipFill>
        <p:spPr>
          <a:xfrm>
            <a:off x="182880" y="4114800"/>
            <a:ext cx="5821200" cy="10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 rotWithShape="1">
          <a:blip r:embed="rId8">
            <a:alphaModFix/>
          </a:blip>
          <a:srcRect b="56771" l="35568" r="31155" t="30950"/>
          <a:stretch/>
        </p:blipFill>
        <p:spPr>
          <a:xfrm>
            <a:off x="4389120" y="182880"/>
            <a:ext cx="2273760" cy="108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 rotWithShape="1">
          <a:blip r:embed="rId9">
            <a:alphaModFix/>
          </a:blip>
          <a:srcRect b="60677" l="10140" r="70942" t="27037"/>
          <a:stretch/>
        </p:blipFill>
        <p:spPr>
          <a:xfrm>
            <a:off x="6949440" y="0"/>
            <a:ext cx="1292400" cy="108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 rotWithShape="1">
          <a:blip r:embed="rId10">
            <a:alphaModFix/>
          </a:blip>
          <a:srcRect b="43720" l="62322" r="18834" t="44728"/>
          <a:stretch/>
        </p:blipFill>
        <p:spPr>
          <a:xfrm>
            <a:off x="6217920" y="5577840"/>
            <a:ext cx="1347480" cy="106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 rotWithShape="1">
          <a:blip r:embed="rId11">
            <a:alphaModFix/>
          </a:blip>
          <a:srcRect b="-258" l="36478" r="42861" t="8621"/>
          <a:stretch/>
        </p:blipFill>
        <p:spPr>
          <a:xfrm>
            <a:off x="6217920" y="4114800"/>
            <a:ext cx="1199880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30400" l="0" r="15211" t="5784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/>
          <p:cNvPicPr preferRelativeResize="0"/>
          <p:nvPr/>
        </p:nvPicPr>
        <p:blipFill rotWithShape="1">
          <a:blip r:embed="rId4">
            <a:alphaModFix/>
          </a:blip>
          <a:srcRect b="44764" l="20286" r="54617" t="44401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 rotWithShape="1">
          <a:blip r:embed="rId5">
            <a:alphaModFix/>
          </a:blip>
          <a:srcRect b="52286" l="36129" r="363" t="5718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 rotWithShape="1">
          <a:blip r:embed="rId6">
            <a:alphaModFix/>
          </a:blip>
          <a:srcRect b="0" l="58726" r="0" t="242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 rotWithShape="1">
          <a:blip r:embed="rId7">
            <a:alphaModFix/>
          </a:blip>
          <a:srcRect b="7441" l="0" r="716" t="85840"/>
          <a:stretch/>
        </p:blipFill>
        <p:spPr>
          <a:xfrm>
            <a:off x="1280160" y="4023360"/>
            <a:ext cx="6785280" cy="5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 rotWithShape="1">
          <a:blip r:embed="rId8">
            <a:alphaModFix/>
          </a:blip>
          <a:srcRect b="63940" l="2219" r="41" t="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 rotWithShape="1">
          <a:blip r:embed="rId8">
            <a:alphaModFix/>
          </a:blip>
          <a:srcRect b="29658" l="0" r="6629" t="36060"/>
          <a:stretch/>
        </p:blipFill>
        <p:spPr>
          <a:xfrm>
            <a:off x="1188720" y="3383280"/>
            <a:ext cx="6292440" cy="6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 rotWithShape="1">
          <a:blip r:embed="rId9">
            <a:alphaModFix/>
          </a:blip>
          <a:srcRect b="74716" l="0" r="252" t="15918"/>
          <a:stretch/>
        </p:blipFill>
        <p:spPr>
          <a:xfrm>
            <a:off x="1163520" y="5943600"/>
            <a:ext cx="6816960" cy="82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 rotWithShape="1">
          <a:blip r:embed="rId10">
            <a:alphaModFix/>
          </a:blip>
          <a:srcRect b="42104" l="0" r="6" t="22835"/>
          <a:stretch/>
        </p:blipFill>
        <p:spPr>
          <a:xfrm>
            <a:off x="1150920" y="4846320"/>
            <a:ext cx="6841440" cy="7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27038" l="0" r="-11" t="48321"/>
          <a:stretch/>
        </p:blipFill>
        <p:spPr>
          <a:xfrm>
            <a:off x="1154520" y="91440"/>
            <a:ext cx="6834960" cy="217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61760" l="716" r="-11" t="5198"/>
          <a:stretch/>
        </p:blipFill>
        <p:spPr>
          <a:xfrm>
            <a:off x="1179000" y="2560320"/>
            <a:ext cx="6786000" cy="29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4"/>
          <p:cNvPicPr preferRelativeResize="0"/>
          <p:nvPr/>
        </p:nvPicPr>
        <p:blipFill rotWithShape="1">
          <a:blip r:embed="rId3">
            <a:alphaModFix/>
          </a:blip>
          <a:srcRect b="24242" l="0" r="15938" t="69600"/>
          <a:stretch/>
        </p:blipFill>
        <p:spPr>
          <a:xfrm>
            <a:off x="1699200" y="2560320"/>
            <a:ext cx="5744880" cy="5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 rotWithShape="1">
          <a:blip r:embed="rId4">
            <a:alphaModFix/>
          </a:blip>
          <a:srcRect b="79892" l="0" r="88" t="0"/>
          <a:stretch/>
        </p:blipFill>
        <p:spPr>
          <a:xfrm>
            <a:off x="1153800" y="182880"/>
            <a:ext cx="6836040" cy="86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 rotWithShape="1">
          <a:blip r:embed="rId4">
            <a:alphaModFix/>
          </a:blip>
          <a:srcRect b="52295" l="2932" r="80411" t="22414"/>
          <a:stretch/>
        </p:blipFill>
        <p:spPr>
          <a:xfrm>
            <a:off x="548640" y="1188720"/>
            <a:ext cx="1200960" cy="114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 rotWithShape="1">
          <a:blip r:embed="rId4">
            <a:alphaModFix/>
          </a:blip>
          <a:srcRect b="16658" l="21761" r="7275" t="53448"/>
          <a:stretch/>
        </p:blipFill>
        <p:spPr>
          <a:xfrm>
            <a:off x="2103120" y="1188720"/>
            <a:ext cx="4854960" cy="12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" y="3108960"/>
            <a:ext cx="7679160" cy="30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 rotWithShape="1">
          <a:blip r:embed="rId6">
            <a:alphaModFix/>
          </a:blip>
          <a:srcRect b="13600" l="50000" r="20284" t="76882"/>
          <a:stretch/>
        </p:blipFill>
        <p:spPr>
          <a:xfrm>
            <a:off x="6400800" y="5852160"/>
            <a:ext cx="1574280" cy="6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 b="62672" l="1085" r="1085" t="21547"/>
          <a:stretch/>
        </p:blipFill>
        <p:spPr>
          <a:xfrm>
            <a:off x="1228680" y="4663440"/>
            <a:ext cx="6685920" cy="139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 rotWithShape="1">
          <a:blip r:embed="rId4">
            <a:alphaModFix/>
          </a:blip>
          <a:srcRect b="85822" l="5125" r="2918" t="2975"/>
          <a:stretch/>
        </p:blipFill>
        <p:spPr>
          <a:xfrm>
            <a:off x="1425960" y="91440"/>
            <a:ext cx="6291360" cy="99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200" y="1280160"/>
            <a:ext cx="7059600" cy="300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6"/>
          <p:cNvPicPr preferRelativeResize="0"/>
          <p:nvPr/>
        </p:nvPicPr>
        <p:blipFill rotWithShape="1">
          <a:blip r:embed="rId3">
            <a:alphaModFix/>
          </a:blip>
          <a:srcRect b="46078" l="0" r="-11" t="37682"/>
          <a:stretch/>
        </p:blipFill>
        <p:spPr>
          <a:xfrm>
            <a:off x="1154520" y="548640"/>
            <a:ext cx="6834960" cy="14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77440"/>
            <a:ext cx="3047760" cy="185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280" y="2743200"/>
            <a:ext cx="2755440" cy="164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2834640"/>
            <a:ext cx="2950200" cy="186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32081" l="0" r="-11" t="40481"/>
          <a:stretch/>
        </p:blipFill>
        <p:spPr>
          <a:xfrm>
            <a:off x="1154520" y="274320"/>
            <a:ext cx="6834600" cy="2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 rotWithShape="1">
          <a:blip r:embed="rId4">
            <a:alphaModFix/>
          </a:blip>
          <a:srcRect b="76734" l="15917" r="35198" t="10670"/>
          <a:stretch/>
        </p:blipFill>
        <p:spPr>
          <a:xfrm>
            <a:off x="3381480" y="4235400"/>
            <a:ext cx="3340800" cy="111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32081" l="0" r="-11" t="40481"/>
          <a:stretch/>
        </p:blipFill>
        <p:spPr>
          <a:xfrm>
            <a:off x="1154520" y="274320"/>
            <a:ext cx="6834600" cy="2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4">
            <a:alphaModFix/>
          </a:blip>
          <a:srcRect b="74081" l="0" r="33329" t="0"/>
          <a:stretch/>
        </p:blipFill>
        <p:spPr>
          <a:xfrm>
            <a:off x="2293920" y="3291840"/>
            <a:ext cx="4556160" cy="229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7"/>
          <p:cNvPicPr preferRelativeResize="0"/>
          <p:nvPr/>
        </p:nvPicPr>
        <p:blipFill rotWithShape="1">
          <a:blip r:embed="rId3">
            <a:alphaModFix/>
          </a:blip>
          <a:srcRect b="46791" l="0" r="-16" t="30400"/>
          <a:stretch/>
        </p:blipFill>
        <p:spPr>
          <a:xfrm>
            <a:off x="1154160" y="182880"/>
            <a:ext cx="6835320" cy="201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 rotWithShape="1">
          <a:blip r:embed="rId4">
            <a:alphaModFix/>
          </a:blip>
          <a:srcRect b="27039" l="0" r="30432" t="52798"/>
          <a:stretch/>
        </p:blipFill>
        <p:spPr>
          <a:xfrm>
            <a:off x="2121120" y="2286000"/>
            <a:ext cx="4901760" cy="18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5">
            <a:alphaModFix/>
          </a:blip>
          <a:srcRect b="76881" l="0" r="-11" t="0"/>
          <a:stretch/>
        </p:blipFill>
        <p:spPr>
          <a:xfrm>
            <a:off x="1154520" y="4206240"/>
            <a:ext cx="6834600" cy="204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62880" l="0" r="-11" t="24801"/>
          <a:stretch/>
        </p:blipFill>
        <p:spPr>
          <a:xfrm>
            <a:off x="1154520" y="91440"/>
            <a:ext cx="683460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4">
            <a:alphaModFix/>
          </a:blip>
          <a:srcRect b="41040" l="1437" r="46377" t="36558"/>
          <a:stretch/>
        </p:blipFill>
        <p:spPr>
          <a:xfrm>
            <a:off x="731520" y="1371600"/>
            <a:ext cx="3566160" cy="19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 b="62880" l="0" r="-11" t="24801"/>
          <a:stretch/>
        </p:blipFill>
        <p:spPr>
          <a:xfrm>
            <a:off x="1154520" y="91440"/>
            <a:ext cx="683460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4">
            <a:alphaModFix/>
          </a:blip>
          <a:srcRect b="41040" l="1437" r="46377" t="36558"/>
          <a:stretch/>
        </p:blipFill>
        <p:spPr>
          <a:xfrm>
            <a:off x="731520" y="1371600"/>
            <a:ext cx="3566160" cy="19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39919" l="57250" r="-11" t="37682"/>
          <a:stretch/>
        </p:blipFill>
        <p:spPr>
          <a:xfrm>
            <a:off x="5120640" y="1463040"/>
            <a:ext cx="2922120" cy="19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 rotWithShape="1">
          <a:blip r:embed="rId5">
            <a:alphaModFix/>
          </a:blip>
          <a:srcRect b="55039" l="-12" r="48552" t="7441"/>
          <a:stretch/>
        </p:blipFill>
        <p:spPr>
          <a:xfrm>
            <a:off x="1005840" y="3474720"/>
            <a:ext cx="3134880" cy="2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6">
            <a:alphaModFix/>
          </a:blip>
          <a:srcRect b="55039" l="51452" r="715" t="9117"/>
          <a:stretch/>
        </p:blipFill>
        <p:spPr>
          <a:xfrm>
            <a:off x="5029200" y="3611880"/>
            <a:ext cx="2914200" cy="28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76</vt:i4>
  </property>
</Properties>
</file>